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1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511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380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82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603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01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875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345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90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554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615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385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527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411" y="0"/>
            <a:ext cx="8229600" cy="980728"/>
          </a:xfrm>
        </p:spPr>
        <p:txBody>
          <a:bodyPr/>
          <a:lstStyle/>
          <a:p>
            <a:r>
              <a:rPr lang="ru-RU" dirty="0" smtClean="0"/>
              <a:t>100 лет Октябрьской революции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1" y="1052736"/>
            <a:ext cx="4577071" cy="302433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5 ноября в музыкальной школе кадеты открыли праздничный концерт, посвящённый 100-летию Октябрьской революции.</a:t>
            </a:r>
          </a:p>
          <a:p>
            <a:pPr marL="0" indent="0">
              <a:buNone/>
            </a:pPr>
            <a:r>
              <a:rPr lang="ru-RU" dirty="0" smtClean="0"/>
              <a:t>9 </a:t>
            </a:r>
            <a:r>
              <a:rPr lang="ru-RU" dirty="0"/>
              <a:t>ноября  прошёл школьный праздник, посвящённый этой дате. Активисты 9-х классов, в форме диалога, рассказали кадетам об истории праздника и провели викторину на базе революционных песен.</a:t>
            </a:r>
          </a:p>
          <a:p>
            <a:endParaRPr lang="ru-RU" dirty="0"/>
          </a:p>
        </p:txBody>
      </p:sp>
      <p:pic>
        <p:nvPicPr>
          <p:cNvPr id="1026" name="Picture 2" descr="D:\Desktop\фото 2017-2018\100 лет революции\gUs9Q3yaUQ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8"/>
          <a:stretch/>
        </p:blipFill>
        <p:spPr bwMode="auto">
          <a:xfrm>
            <a:off x="4756583" y="980728"/>
            <a:ext cx="4195315" cy="276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фото 2017-2018\100 лет революции\IMG_19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3056"/>
            <a:ext cx="4387416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фото 2017-2018\100 лет революции\IMG_19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583" y="3933057"/>
            <a:ext cx="4387417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8809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100 лет Октябрьской революции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декабря—международный день борьбы со СПИДом</dc:title>
  <dc:creator>Admin</dc:creator>
  <cp:lastModifiedBy>Admin</cp:lastModifiedBy>
  <cp:revision>2</cp:revision>
  <dcterms:created xsi:type="dcterms:W3CDTF">2017-12-01T08:16:45Z</dcterms:created>
  <dcterms:modified xsi:type="dcterms:W3CDTF">2017-12-01T08:22:49Z</dcterms:modified>
</cp:coreProperties>
</file>